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0" r:id="rId2"/>
    <p:sldId id="428" r:id="rId3"/>
    <p:sldId id="429" r:id="rId4"/>
    <p:sldId id="455" r:id="rId5"/>
    <p:sldId id="451" r:id="rId6"/>
    <p:sldId id="452" r:id="rId7"/>
    <p:sldId id="433" r:id="rId8"/>
    <p:sldId id="430" r:id="rId9"/>
    <p:sldId id="450" r:id="rId10"/>
    <p:sldId id="449" r:id="rId11"/>
    <p:sldId id="431" r:id="rId12"/>
    <p:sldId id="434" r:id="rId13"/>
    <p:sldId id="435" r:id="rId14"/>
    <p:sldId id="447" r:id="rId15"/>
    <p:sldId id="437" r:id="rId16"/>
    <p:sldId id="438" r:id="rId17"/>
    <p:sldId id="439" r:id="rId18"/>
    <p:sldId id="440" r:id="rId19"/>
    <p:sldId id="441" r:id="rId20"/>
    <p:sldId id="454" r:id="rId21"/>
    <p:sldId id="448" r:id="rId22"/>
    <p:sldId id="442" r:id="rId23"/>
    <p:sldId id="443" r:id="rId24"/>
    <p:sldId id="453" r:id="rId25"/>
    <p:sldId id="444" r:id="rId26"/>
    <p:sldId id="445" r:id="rId27"/>
    <p:sldId id="446" r:id="rId28"/>
    <p:sldId id="383" r:id="rId29"/>
    <p:sldId id="427" r:id="rId30"/>
    <p:sldId id="403" r:id="rId31"/>
    <p:sldId id="369" r:id="rId32"/>
    <p:sldId id="370" r:id="rId33"/>
    <p:sldId id="417" r:id="rId34"/>
    <p:sldId id="418" r:id="rId35"/>
    <p:sldId id="419" r:id="rId36"/>
    <p:sldId id="381" r:id="rId37"/>
    <p:sldId id="382" r:id="rId38"/>
    <p:sldId id="392" r:id="rId39"/>
    <p:sldId id="384" r:id="rId40"/>
    <p:sldId id="385" r:id="rId41"/>
    <p:sldId id="386" r:id="rId42"/>
    <p:sldId id="387" r:id="rId43"/>
    <p:sldId id="388" r:id="rId44"/>
    <p:sldId id="389" r:id="rId45"/>
    <p:sldId id="394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77696" autoAdjust="0"/>
  </p:normalViewPr>
  <p:slideViewPr>
    <p:cSldViewPr snapToGrid="0" snapToObjects="1">
      <p:cViewPr>
        <p:scale>
          <a:sx n="60" d="100"/>
          <a:sy n="60" d="100"/>
        </p:scale>
        <p:origin x="-516" y="-12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4/16/2017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658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384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037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96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16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5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juju-solutions/layer-vanilla.gi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dirty="0" smtClean="0"/>
              <a:t>Demo #1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4/7/2017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charm deploy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083692"/>
            <a:ext cx="8828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Details of the charm that we will demo, use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Openstack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Screencast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deploy process, including views from Juju GUI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1983" y="2123633"/>
            <a:ext cx="5660774" cy="390214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1927" y="1240835"/>
            <a:ext cx="480291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options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load in the python files to enable flexible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config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metadata.yaml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charm meta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Defines info like what is the charm, works on which series 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And what relationship this charm might involve</a:t>
            </a: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layer.yaml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layer:basic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List of reusable layers</a:t>
            </a:r>
          </a:p>
          <a:p>
            <a:pPr marL="1066693" lvl="1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This is like inject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conceph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included layer</a:t>
            </a:r>
          </a:p>
          <a:p>
            <a:pPr marL="1066693" lvl="1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used in the layer 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(not shown)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interface.yaml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- Require &amp; provide (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consider delete this?)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/reactive: custom code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charm-helpers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 tools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3" y="3318327"/>
            <a:ext cx="6412049" cy="2641474"/>
          </a:xfrm>
          <a:prstGeom prst="rect">
            <a:avLst/>
          </a:prstGeom>
        </p:spPr>
      </p:pic>
      <p:pic>
        <p:nvPicPr>
          <p:cNvPr id="8" name="Picture 7" descr="charm code tree di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0362" y="990601"/>
            <a:ext cx="2616200" cy="2019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1"/>
            <a:endCxn id="15" idx="3"/>
          </p:cNvCxnSpPr>
          <p:nvPr/>
        </p:nvCxnSpPr>
        <p:spPr>
          <a:xfrm rot="10800000">
            <a:off x="1187436" y="1861753"/>
            <a:ext cx="1262926" cy="138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549" y="172325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1414130" y="2434854"/>
            <a:ext cx="1036232" cy="2445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549" y="25409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Built charm dir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620023" y="1212112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Can download charm from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github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and run charm build: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$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clone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http://github.com/juju-solutions/layer-vanilla.git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tools to build up the charm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src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create -t reactive-python   XXXX (this –t is the type of charm template we want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to create, react is a very flexible way to write a charm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charm build to create a charm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Deploy </a:t>
            </a:r>
            <a:r>
              <a:rPr lang="en-US" sz="1600" dirty="0" smtClean="0"/>
              <a:t> local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to certain machine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xenial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–to machine-id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chained states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275895" y="878773"/>
            <a:ext cx="4049714" cy="4069958"/>
            <a:chOff x="1573619" y="1379529"/>
            <a:chExt cx="4049714" cy="4069958"/>
          </a:xfrm>
        </p:grpSpPr>
        <p:sp>
          <p:nvSpPr>
            <p:cNvPr id="11" name="Rectangle 1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28" name="Elbow Connector 27"/>
            <p:cNvCxnSpPr>
              <a:stCxn id="15" idx="1"/>
              <a:endCxn id="1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68901" y="1379529"/>
            <a:ext cx="54545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Intro of states</a:t>
            </a:r>
          </a:p>
          <a:p>
            <a:pPr marL="457200" indent="-457200"/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 @when and similar decorators to indicate that blocks of code react to certain conditions, such as a relation reaching a specific state, a file changing, certain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values being set, etc.</a:t>
            </a: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How are states executed?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Use @when/@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when_not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trigger the Function, use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set_state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remove_state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move to certain state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Who sets the “start”?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State is set in a provide layer and triggered in a require layer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l="15179" t="24874" r="45804" b="51009"/>
          <a:stretch>
            <a:fillRect/>
          </a:stretch>
        </p:blipFill>
        <p:spPr bwMode="auto">
          <a:xfrm>
            <a:off x="1128966" y="4994908"/>
            <a:ext cx="4757023" cy="165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6442" t="32193" r="56306" b="38689"/>
          <a:stretch>
            <a:fillRect/>
          </a:stretch>
        </p:blipFill>
        <p:spPr bwMode="auto">
          <a:xfrm>
            <a:off x="7095199" y="4817569"/>
            <a:ext cx="3322638" cy="19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hooks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mtClean="0"/>
              <a:t>Charm intro </a:t>
            </a:r>
            <a:endParaRPr lang="en-US" dirty="0" smtClean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chained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hooks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07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3494314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6422571" y="22206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5393871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2764971" y="2732328"/>
            <a:ext cx="729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5551714" y="27323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494314" y="7955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2465614" y="35814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04588" y="46786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8485" y="33044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直接箭头连接符 25"/>
          <p:cNvCxnSpPr>
            <a:stCxn id="15" idx="0"/>
            <a:endCxn id="21" idx="3"/>
          </p:cNvCxnSpPr>
          <p:nvPr/>
        </p:nvCxnSpPr>
        <p:spPr>
          <a:xfrm flipH="1" flipV="1">
            <a:off x="5551714" y="1307157"/>
            <a:ext cx="1899557" cy="913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7268" y="25938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4523014" y="18187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41093" y="33044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 flipH="1">
            <a:off x="6422571" y="3243957"/>
            <a:ext cx="1028700" cy="3374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93871" y="46786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2571" y="1307157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hooks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</a:t>
            </a:r>
            <a:r>
              <a:rPr lang="en-US" sz="4000" dirty="0" err="1" smtClean="0"/>
              <a:t>CentO</a:t>
            </a:r>
            <a:r>
              <a:rPr lang="en-US" sz="4000" dirty="0" smtClean="0"/>
              <a:t> compatibility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test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088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mtClean="0">
                <a:latin typeface="Arial" pitchFamily="34" charset="0"/>
                <a:cs typeface="Arial" pitchFamily="34" charset="0"/>
              </a:rPr>
              <a:t>What’s expected?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$ charm build –series</a:t>
            </a: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7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49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API server provides the same 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credential issued by manager node. 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4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bootstrap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add a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cloud:</a:t>
            </a:r>
            <a:endParaRPr kumimoji="0" lang="en-US" sz="1200" b="0" i="0" u="none" strike="noStrike" cap="none" normalizeH="0" dirty="0" smtClean="0">
              <a:ln>
                <a:noFill/>
              </a:ln>
              <a:effectLst/>
              <a:latin typeface="Ubuntu Mon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40" y="979715"/>
            <a:ext cx="11073384" cy="76199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E.g.</a:t>
            </a:r>
            <a:r>
              <a:rPr lang="en-US" altLang="zh-CN" sz="1600" dirty="0" smtClean="0">
                <a:solidFill>
                  <a:schemeClr val="tx1"/>
                </a:solidFill>
              </a:rPr>
              <a:t> --constraints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mem</a:t>
            </a:r>
            <a:r>
              <a:rPr lang="en-US" altLang="zh-CN" sz="1600" dirty="0" smtClean="0">
                <a:solidFill>
                  <a:schemeClr val="tx1"/>
                </a:solidFill>
              </a:rPr>
              <a:t>=4G cores=2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Can also define different constraints sets for different </a:t>
            </a:r>
            <a:r>
              <a:rPr lang="en-US" sz="1600" dirty="0" err="1" smtClean="0">
                <a:solidFill>
                  <a:schemeClr val="tx1"/>
                </a:solidFill>
              </a:rPr>
              <a:t>clouds:Such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as:arch,cores,mem,root</a:t>
            </a:r>
            <a:r>
              <a:rPr lang="en-US" sz="1600" dirty="0" smtClean="0">
                <a:solidFill>
                  <a:schemeClr val="tx1"/>
                </a:solidFill>
              </a:rPr>
              <a:t>-</a:t>
            </a:r>
            <a:r>
              <a:rPr lang="en-US" sz="1600" dirty="0" err="1" smtClean="0">
                <a:solidFill>
                  <a:schemeClr val="tx1"/>
                </a:solidFill>
              </a:rPr>
              <a:t>disk,virt</a:t>
            </a:r>
            <a:r>
              <a:rPr lang="en-US" sz="1600" dirty="0" smtClean="0">
                <a:solidFill>
                  <a:schemeClr val="tx1"/>
                </a:solidFill>
              </a:rPr>
              <a:t>-type   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7702" y="1846161"/>
            <a:ext cx="92392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7590</TotalTime>
  <Words>2081</Words>
  <Application>Microsoft Office PowerPoint</Application>
  <PresentationFormat>Custom</PresentationFormat>
  <Paragraphs>551</Paragraphs>
  <Slides>46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Blank</vt:lpstr>
      <vt:lpstr>Workload solution Demo #1</vt:lpstr>
      <vt:lpstr>Agenda</vt:lpstr>
      <vt:lpstr>Juju+MaaS setup</vt:lpstr>
      <vt:lpstr>Juju+LXD setup</vt:lpstr>
      <vt:lpstr>Charm intro</vt:lpstr>
      <vt:lpstr>Charm intro</vt:lpstr>
      <vt:lpstr>Charm deploy</vt:lpstr>
      <vt:lpstr>Juju bootstrap</vt:lpstr>
      <vt:lpstr>Constraints</vt:lpstr>
      <vt:lpstr>Juju status</vt:lpstr>
      <vt:lpstr>Demo: charm deploy</vt:lpstr>
      <vt:lpstr>Charm development</vt:lpstr>
      <vt:lpstr>Code tree</vt:lpstr>
      <vt:lpstr>Create charm</vt:lpstr>
      <vt:lpstr>Charm chained states</vt:lpstr>
      <vt:lpstr>Chained-states</vt:lpstr>
      <vt:lpstr>Demo: chained-states</vt:lpstr>
      <vt:lpstr>Charm hooks</vt:lpstr>
      <vt:lpstr>Workload event lifecycle hooks</vt:lpstr>
      <vt:lpstr>Workload event lifecycle hooks</vt:lpstr>
      <vt:lpstr>Hook usage</vt:lpstr>
      <vt:lpstr>Demo: hooks</vt:lpstr>
      <vt:lpstr>Charm CentO compatibility</vt:lpstr>
      <vt:lpstr>What is this test</vt:lpstr>
      <vt:lpstr>Demo: CentOS compatibility</vt:lpstr>
      <vt:lpstr>Things learned</vt:lpstr>
      <vt:lpstr>Slide 27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Slide 46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594</cp:revision>
  <dcterms:created xsi:type="dcterms:W3CDTF">2016-12-01T13:15:27Z</dcterms:created>
  <dcterms:modified xsi:type="dcterms:W3CDTF">2017-04-16T18:16:48Z</dcterms:modified>
</cp:coreProperties>
</file>